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20EE1-1D31-43F8-9A9D-367F9C27EB7A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2ED5-B8B7-4A2E-A7D2-55A95355B33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20EE1-1D31-43F8-9A9D-367F9C27EB7A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2ED5-B8B7-4A2E-A7D2-55A95355B3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20EE1-1D31-43F8-9A9D-367F9C27EB7A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2ED5-B8B7-4A2E-A7D2-55A95355B3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20EE1-1D31-43F8-9A9D-367F9C27EB7A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2ED5-B8B7-4A2E-A7D2-55A95355B33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20EE1-1D31-43F8-9A9D-367F9C27EB7A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2ED5-B8B7-4A2E-A7D2-55A95355B3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20EE1-1D31-43F8-9A9D-367F9C27EB7A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2ED5-B8B7-4A2E-A7D2-55A95355B33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20EE1-1D31-43F8-9A9D-367F9C27EB7A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2ED5-B8B7-4A2E-A7D2-55A95355B33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20EE1-1D31-43F8-9A9D-367F9C27EB7A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2ED5-B8B7-4A2E-A7D2-55A95355B3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20EE1-1D31-43F8-9A9D-367F9C27EB7A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2ED5-B8B7-4A2E-A7D2-55A95355B3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20EE1-1D31-43F8-9A9D-367F9C27EB7A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2ED5-B8B7-4A2E-A7D2-55A95355B3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20EE1-1D31-43F8-9A9D-367F9C27EB7A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2ED5-B8B7-4A2E-A7D2-55A95355B33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5220EE1-1D31-43F8-9A9D-367F9C27EB7A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F612ED5-B8B7-4A2E-A7D2-55A95355B33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&#1075;&#1072;&#1083;&#1080;&#1085;&#1072;\Pictures\pes2.jpg" TargetMode="External"/><Relationship Id="rId3" Type="http://schemas.openxmlformats.org/officeDocument/2006/relationships/image" Target="file:///C:\Users\&#1075;&#1072;&#1083;&#1080;&#1085;&#1072;\Pictures\46877313.jpg" TargetMode="External"/><Relationship Id="rId7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file:///C:\Users\&#1075;&#1072;&#1083;&#1080;&#1085;&#1072;\Pictures\26262626.jpg" TargetMode="Externa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&#1075;&#1072;&#1083;&#1080;&#1085;&#1072;\Pictures\9349688e869b.jpg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&#1075;&#1072;&#1083;&#1080;&#1085;&#1072;\Pictures\0_1b53c_b3e4880c_XL.jpg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&#1075;&#1072;&#1083;&#1080;&#1085;&#1072;\Pictures\542626.jpg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&#1075;&#1072;&#1083;&#1080;&#1085;&#1072;\Pictures\iCAHANEDE.jpg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&#1075;&#1072;&#1083;&#1080;&#1085;&#1072;\Pictures\iCAQPVIMZ.jpg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&#1075;&#1072;&#1083;&#1080;&#1085;&#1072;\Pictures\36373737.jpg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&#1075;&#1072;&#1083;&#1080;&#1085;&#1072;\Pictures\pes2.jpg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&#1075;&#1072;&#1083;&#1080;&#1085;&#1072;\Pictures\laika.jpg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&#1075;&#1072;&#1083;&#1080;&#1085;&#1072;\Pictures\post-1204159251.jpg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&#1075;&#1072;&#1083;&#1080;&#1085;&#1072;\Pictures\0_6a297_b463a87e_XL.jpg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&#1075;&#1072;&#1083;&#1080;&#1085;&#1072;\Pictures\3512515626.jpg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&#1075;&#1072;&#1083;&#1080;&#1085;&#1072;\Pictures\2526261.jpg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&#1075;&#1072;&#1083;&#1080;&#1085;&#1072;\Pictures\pamyatnik2-volgguvd.jpg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&#1075;&#1072;&#1083;&#1080;&#1085;&#1072;\Pictures\26262626.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636912"/>
            <a:ext cx="7848872" cy="252028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старину в </a:t>
            </a:r>
            <a:r>
              <a:rPr lang="ru-RU" sz="2400" dirty="0"/>
              <a:t>И</a:t>
            </a:r>
            <a:r>
              <a:rPr lang="ru-RU" sz="2400" dirty="0" smtClean="0"/>
              <a:t>рландии говорили: « Дом без ребёнка, собаки или кошки- дом без радости».</a:t>
            </a:r>
          </a:p>
          <a:p>
            <a:r>
              <a:rPr lang="ru-RU" sz="2400" dirty="0" smtClean="0"/>
              <a:t>Тысячи лет собака заслуженно пользуется славой лучшего друга и помощника человека. За заслуги и верность человеку собакам поставлены памятники в самых различных странах мира.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2232247"/>
          </a:xfrm>
        </p:spPr>
        <p:txBody>
          <a:bodyPr/>
          <a:lstStyle/>
          <a:p>
            <a:r>
              <a:rPr lang="ru-RU" sz="6000" dirty="0" smtClean="0">
                <a:solidFill>
                  <a:srgbClr val="0070C0"/>
                </a:solidFill>
              </a:rPr>
              <a:t>     Памятники</a:t>
            </a:r>
            <a:br>
              <a:rPr lang="ru-RU" sz="6000" dirty="0" smtClean="0">
                <a:solidFill>
                  <a:srgbClr val="0070C0"/>
                </a:solidFill>
              </a:rPr>
            </a:br>
            <a:r>
              <a:rPr lang="ru-RU" sz="6000" dirty="0" smtClean="0">
                <a:solidFill>
                  <a:srgbClr val="0070C0"/>
                </a:solidFill>
              </a:rPr>
              <a:t>        собакам.</a:t>
            </a:r>
            <a:r>
              <a:rPr lang="ru-RU" sz="6000" dirty="0">
                <a:solidFill>
                  <a:srgbClr val="0070C0"/>
                </a:solidFill>
              </a:rPr>
              <a:t/>
            </a:r>
            <a:br>
              <a:rPr lang="ru-RU" sz="6000" dirty="0">
                <a:solidFill>
                  <a:srgbClr val="0070C0"/>
                </a:solidFill>
              </a:rPr>
            </a:br>
            <a:r>
              <a:rPr lang="ru-RU" sz="6000" dirty="0" smtClean="0">
                <a:solidFill>
                  <a:srgbClr val="0070C0"/>
                </a:solidFill>
              </a:rPr>
              <a:t>       </a:t>
            </a:r>
            <a:endParaRPr lang="ru-RU" sz="60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301208"/>
            <a:ext cx="8531063" cy="14496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9" y="4950645"/>
            <a:ext cx="1707654" cy="1800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210" y="5229200"/>
            <a:ext cx="2597274" cy="14371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950645"/>
            <a:ext cx="1296144" cy="13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6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1306" y="4653136"/>
            <a:ext cx="8903181" cy="2028205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Петси</a:t>
            </a:r>
            <a:r>
              <a:rPr lang="ru-RU" sz="2400" dirty="0" smtClean="0"/>
              <a:t> Энн попала в этот городок щенком, она была глухой от рождения, но каким-то образом чувствовала гудки судов в порту и проводила всё своё время на причале.  Неизвестно, был ли у неё владелец, и почему она так любила корабли. Собака прожила в Джуно 13 лет.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820472" cy="4664809"/>
          </a:xfrm>
        </p:spPr>
        <p:txBody>
          <a:bodyPr/>
          <a:lstStyle/>
          <a:p>
            <a:r>
              <a:rPr lang="ru-RU" sz="4400" dirty="0" smtClean="0"/>
              <a:t>                        </a:t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                           Памятник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> </a:t>
            </a:r>
            <a:r>
              <a:rPr lang="ru-RU" sz="4400" dirty="0" smtClean="0"/>
              <a:t>                          бультерьеру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5256584" cy="459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19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1654" y="5052545"/>
            <a:ext cx="9024842" cy="168882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23 октября 2007года в Краснодаре открыт памятник влюбленным собакам. Уникальность памятника в том, что он исполняет желание. Чтобы желание исполнилось, надо потереть собакам лапки.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820471" cy="4736817"/>
          </a:xfrm>
        </p:spPr>
        <p:txBody>
          <a:bodyPr/>
          <a:lstStyle/>
          <a:p>
            <a:r>
              <a:rPr lang="ru-RU" sz="4000" dirty="0" smtClean="0"/>
              <a:t>                                    Памятник</a:t>
            </a:r>
            <a:br>
              <a:rPr lang="ru-RU" sz="4000" dirty="0" smtClean="0"/>
            </a:br>
            <a:r>
              <a:rPr lang="ru-RU" sz="4000" dirty="0"/>
              <a:t> </a:t>
            </a:r>
            <a:r>
              <a:rPr lang="ru-RU" sz="4000" dirty="0" smtClean="0"/>
              <a:t>                                </a:t>
            </a:r>
            <a:r>
              <a:rPr lang="ru-RU" sz="3600" dirty="0" smtClean="0"/>
              <a:t>влюблённым</a:t>
            </a:r>
            <a:br>
              <a:rPr lang="ru-RU" sz="3600" dirty="0" smtClean="0"/>
            </a:br>
            <a:r>
              <a:rPr lang="ru-RU" sz="3600" dirty="0"/>
              <a:t> </a:t>
            </a:r>
            <a:r>
              <a:rPr lang="ru-RU" sz="3600" dirty="0" smtClean="0"/>
              <a:t>                                     собакам.</a:t>
            </a:r>
            <a:r>
              <a:rPr lang="ru-RU" sz="4000" dirty="0" smtClean="0"/>
              <a:t>  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4" y="35845"/>
            <a:ext cx="5928498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00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73092" y="116632"/>
            <a:ext cx="8640960" cy="6264696"/>
          </a:xfrm>
        </p:spPr>
        <p:txBody>
          <a:bodyPr/>
          <a:lstStyle/>
          <a:p>
            <a:r>
              <a:rPr lang="ru-RU" sz="4400" dirty="0" smtClean="0">
                <a:solidFill>
                  <a:srgbClr val="00B0F0"/>
                </a:solidFill>
              </a:rPr>
              <a:t>                       Памятник в </a:t>
            </a:r>
            <a:r>
              <a:rPr lang="ru-RU" sz="4000" dirty="0" smtClean="0">
                <a:solidFill>
                  <a:srgbClr val="00B0F0"/>
                </a:solidFill>
              </a:rPr>
              <a:t/>
            </a:r>
            <a:br>
              <a:rPr lang="ru-RU" sz="4000" dirty="0" smtClean="0">
                <a:solidFill>
                  <a:srgbClr val="00B0F0"/>
                </a:solidFill>
              </a:rPr>
            </a:br>
            <a:r>
              <a:rPr lang="ru-RU" sz="4000" dirty="0">
                <a:solidFill>
                  <a:srgbClr val="00B0F0"/>
                </a:solidFill>
              </a:rPr>
              <a:t> </a:t>
            </a:r>
            <a:r>
              <a:rPr lang="ru-RU" sz="4000" dirty="0" smtClean="0">
                <a:solidFill>
                  <a:srgbClr val="00B0F0"/>
                </a:solidFill>
              </a:rPr>
              <a:t>                          Сиднее</a:t>
            </a:r>
            <a:br>
              <a:rPr lang="ru-RU" sz="4000" dirty="0" smtClean="0">
                <a:solidFill>
                  <a:srgbClr val="00B0F0"/>
                </a:solidFill>
              </a:rPr>
            </a:br>
            <a:r>
              <a:rPr lang="ru-RU" sz="4000" dirty="0">
                <a:solidFill>
                  <a:srgbClr val="00B0F0"/>
                </a:solidFill>
              </a:rPr>
              <a:t> </a:t>
            </a:r>
            <a:r>
              <a:rPr lang="ru-RU" sz="4000" dirty="0" smtClean="0">
                <a:solidFill>
                  <a:srgbClr val="00B0F0"/>
                </a:solidFill>
              </a:rPr>
              <a:t>                         собаке Донне.</a:t>
            </a:r>
            <a:br>
              <a:rPr lang="ru-RU" sz="4000" dirty="0" smtClean="0">
                <a:solidFill>
                  <a:srgbClr val="00B0F0"/>
                </a:solidFill>
              </a:rPr>
            </a:br>
            <a:r>
              <a:rPr lang="ru-RU" sz="4000" dirty="0">
                <a:solidFill>
                  <a:srgbClr val="00B0F0"/>
                </a:solidFill>
              </a:rPr>
              <a:t> </a:t>
            </a:r>
            <a:r>
              <a:rPr lang="ru-RU" sz="4000" dirty="0" smtClean="0">
                <a:solidFill>
                  <a:srgbClr val="00B0F0"/>
                </a:solidFill>
              </a:rPr>
              <a:t>                         Она занесена</a:t>
            </a:r>
            <a:br>
              <a:rPr lang="ru-RU" sz="4000" dirty="0" smtClean="0">
                <a:solidFill>
                  <a:srgbClr val="00B0F0"/>
                </a:solidFill>
              </a:rPr>
            </a:br>
            <a:r>
              <a:rPr lang="ru-RU" sz="4000" dirty="0">
                <a:solidFill>
                  <a:srgbClr val="00B0F0"/>
                </a:solidFill>
              </a:rPr>
              <a:t> </a:t>
            </a:r>
            <a:r>
              <a:rPr lang="ru-RU" sz="4000" dirty="0" smtClean="0">
                <a:solidFill>
                  <a:srgbClr val="00B0F0"/>
                </a:solidFill>
              </a:rPr>
              <a:t>                         в книгу </a:t>
            </a:r>
            <a:br>
              <a:rPr lang="ru-RU" sz="4000" dirty="0" smtClean="0">
                <a:solidFill>
                  <a:srgbClr val="00B0F0"/>
                </a:solidFill>
              </a:rPr>
            </a:br>
            <a:r>
              <a:rPr lang="ru-RU" sz="4000" dirty="0">
                <a:solidFill>
                  <a:srgbClr val="00B0F0"/>
                </a:solidFill>
              </a:rPr>
              <a:t> </a:t>
            </a:r>
            <a:r>
              <a:rPr lang="ru-RU" sz="4000" dirty="0" smtClean="0">
                <a:solidFill>
                  <a:srgbClr val="00B0F0"/>
                </a:solidFill>
              </a:rPr>
              <a:t>                        Гиннесса, как</a:t>
            </a:r>
            <a:br>
              <a:rPr lang="ru-RU" sz="4000" dirty="0" smtClean="0">
                <a:solidFill>
                  <a:srgbClr val="00B0F0"/>
                </a:solidFill>
              </a:rPr>
            </a:br>
            <a:r>
              <a:rPr lang="ru-RU" sz="4000" dirty="0">
                <a:solidFill>
                  <a:srgbClr val="00B0F0"/>
                </a:solidFill>
              </a:rPr>
              <a:t> </a:t>
            </a:r>
            <a:r>
              <a:rPr lang="ru-RU" sz="4000" dirty="0" smtClean="0">
                <a:solidFill>
                  <a:srgbClr val="00B0F0"/>
                </a:solidFill>
              </a:rPr>
              <a:t>                         самая долго</a:t>
            </a:r>
            <a:br>
              <a:rPr lang="ru-RU" sz="4000" dirty="0" smtClean="0">
                <a:solidFill>
                  <a:srgbClr val="00B0F0"/>
                </a:solidFill>
              </a:rPr>
            </a:br>
            <a:r>
              <a:rPr lang="ru-RU" sz="4000" dirty="0">
                <a:solidFill>
                  <a:srgbClr val="00B0F0"/>
                </a:solidFill>
              </a:rPr>
              <a:t> </a:t>
            </a:r>
            <a:r>
              <a:rPr lang="ru-RU" sz="4000" dirty="0" smtClean="0">
                <a:solidFill>
                  <a:srgbClr val="00B0F0"/>
                </a:solidFill>
              </a:rPr>
              <a:t>                         живущая</a:t>
            </a:r>
            <a:br>
              <a:rPr lang="ru-RU" sz="4000" dirty="0" smtClean="0">
                <a:solidFill>
                  <a:srgbClr val="00B0F0"/>
                </a:solidFill>
              </a:rPr>
            </a:br>
            <a:r>
              <a:rPr lang="ru-RU" sz="4000" dirty="0">
                <a:solidFill>
                  <a:srgbClr val="00B0F0"/>
                </a:solidFill>
              </a:rPr>
              <a:t> </a:t>
            </a:r>
            <a:r>
              <a:rPr lang="ru-RU" sz="4000" dirty="0" smtClean="0">
                <a:solidFill>
                  <a:srgbClr val="00B0F0"/>
                </a:solidFill>
              </a:rPr>
              <a:t>                             собака-</a:t>
            </a:r>
            <a:br>
              <a:rPr lang="ru-RU" sz="4000" dirty="0" smtClean="0">
                <a:solidFill>
                  <a:srgbClr val="00B0F0"/>
                </a:solidFill>
              </a:rPr>
            </a:br>
            <a:r>
              <a:rPr lang="ru-RU" sz="4000" dirty="0">
                <a:solidFill>
                  <a:srgbClr val="00B0F0"/>
                </a:solidFill>
              </a:rPr>
              <a:t> </a:t>
            </a:r>
            <a:r>
              <a:rPr lang="ru-RU" sz="4000" dirty="0" smtClean="0">
                <a:solidFill>
                  <a:srgbClr val="00B0F0"/>
                </a:solidFill>
              </a:rPr>
              <a:t>                        поводырь.      </a:t>
            </a:r>
            <a:endParaRPr lang="ru-RU" sz="4000" dirty="0">
              <a:solidFill>
                <a:srgbClr val="00B0F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47625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00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7544" y="5052545"/>
            <a:ext cx="8064896" cy="154480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 селе </a:t>
            </a:r>
            <a:r>
              <a:rPr lang="ru-RU" sz="3200" dirty="0" err="1" smtClean="0"/>
              <a:t>Легедзино</a:t>
            </a:r>
            <a:r>
              <a:rPr lang="ru-RU" sz="3200" dirty="0" smtClean="0"/>
              <a:t> под Уманью поставлен памятник погибшим на войне собакам.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8784975" cy="4808825"/>
          </a:xfrm>
        </p:spPr>
        <p:txBody>
          <a:bodyPr/>
          <a:lstStyle/>
          <a:p>
            <a:r>
              <a:rPr lang="ru-RU" dirty="0" smtClean="0"/>
              <a:t>                    Памятник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погибшим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на войне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собакам.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439248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94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95536" y="5052545"/>
            <a:ext cx="8496944" cy="168882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Собака издавна служит науке. Физиолог </a:t>
            </a:r>
            <a:r>
              <a:rPr lang="ru-RU" sz="2400" dirty="0" err="1" smtClean="0"/>
              <a:t>И.П.Павлов</a:t>
            </a:r>
            <a:r>
              <a:rPr lang="ru-RU" sz="2400" dirty="0" smtClean="0"/>
              <a:t> проводил опыты и исследования на собаках, которые имеют всемирное научное значение для биологии, медицины и ветеринарии.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8532439" cy="4592801"/>
          </a:xfrm>
        </p:spPr>
        <p:txBody>
          <a:bodyPr/>
          <a:lstStyle/>
          <a:p>
            <a:r>
              <a:rPr lang="ru-RU" dirty="0" smtClean="0"/>
              <a:t>             </a:t>
            </a:r>
            <a:r>
              <a:rPr lang="ru-RU" dirty="0" smtClean="0">
                <a:solidFill>
                  <a:srgbClr val="00B050"/>
                </a:solidFill>
              </a:rPr>
              <a:t>Помощникам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</a:rPr>
              <a:t>             учёных.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</a:rPr>
              <a:t>            </a:t>
            </a:r>
            <a:r>
              <a:rPr lang="ru-RU" sz="4800" dirty="0" smtClean="0">
                <a:solidFill>
                  <a:srgbClr val="00B050"/>
                </a:solidFill>
              </a:rPr>
              <a:t>Открыт в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sz="4000" dirty="0" smtClean="0">
                <a:solidFill>
                  <a:srgbClr val="00B050"/>
                </a:solidFill>
              </a:rPr>
              <a:t> 1935</a:t>
            </a:r>
            <a:br>
              <a:rPr lang="ru-RU" sz="4000" dirty="0" smtClean="0">
                <a:solidFill>
                  <a:srgbClr val="00B050"/>
                </a:solidFill>
              </a:rPr>
            </a:br>
            <a:r>
              <a:rPr lang="ru-RU" sz="4000" dirty="0">
                <a:solidFill>
                  <a:srgbClr val="00B050"/>
                </a:solidFill>
              </a:rPr>
              <a:t> </a:t>
            </a:r>
            <a:r>
              <a:rPr lang="ru-RU" sz="4000" dirty="0" smtClean="0">
                <a:solidFill>
                  <a:srgbClr val="00B050"/>
                </a:solidFill>
              </a:rPr>
              <a:t>                 году в Ленинграде.</a:t>
            </a:r>
            <a:br>
              <a:rPr lang="ru-RU" sz="4000" dirty="0" smtClean="0">
                <a:solidFill>
                  <a:srgbClr val="00B050"/>
                </a:solidFill>
              </a:rPr>
            </a:br>
            <a:r>
              <a:rPr lang="ru-RU" sz="4000" dirty="0">
                <a:solidFill>
                  <a:srgbClr val="00B050"/>
                </a:solidFill>
              </a:rPr>
              <a:t> </a:t>
            </a:r>
            <a:r>
              <a:rPr lang="ru-RU" sz="4000" dirty="0" smtClean="0">
                <a:solidFill>
                  <a:srgbClr val="00B050"/>
                </a:solidFill>
              </a:rPr>
              <a:t>                 Скульптор</a:t>
            </a:r>
            <a:br>
              <a:rPr lang="ru-RU" sz="4000" dirty="0" smtClean="0">
                <a:solidFill>
                  <a:srgbClr val="00B050"/>
                </a:solidFill>
              </a:rPr>
            </a:br>
            <a:r>
              <a:rPr lang="ru-RU" sz="4000" dirty="0">
                <a:solidFill>
                  <a:srgbClr val="00B050"/>
                </a:solidFill>
              </a:rPr>
              <a:t> </a:t>
            </a:r>
            <a:r>
              <a:rPr lang="ru-RU" sz="4000" dirty="0" smtClean="0">
                <a:solidFill>
                  <a:srgbClr val="00B050"/>
                </a:solidFill>
              </a:rPr>
              <a:t>                  И. Беспалов.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20436"/>
            <a:ext cx="3384376" cy="426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3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1520" y="5052545"/>
            <a:ext cx="8640960" cy="1760831"/>
          </a:xfrm>
        </p:spPr>
        <p:txBody>
          <a:bodyPr>
            <a:normAutofit lnSpcReduction="10000"/>
          </a:bodyPr>
          <a:lstStyle/>
          <a:p>
            <a:endParaRPr lang="ru-RU" sz="2800" dirty="0" smtClean="0"/>
          </a:p>
          <a:p>
            <a:r>
              <a:rPr lang="ru-RU" sz="2800" dirty="0" smtClean="0"/>
              <a:t>Эти собаки, разных пород, после специальной тренировки помогут слепому спуститься по лестнице, перейти улицу.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928992" cy="4736817"/>
          </a:xfrm>
        </p:spPr>
        <p:txBody>
          <a:bodyPr/>
          <a:lstStyle/>
          <a:p>
            <a:r>
              <a:rPr lang="ru-RU" dirty="0" smtClean="0"/>
              <a:t>                        Собака-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   поводырь  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5549602" cy="509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26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9512" y="1340768"/>
            <a:ext cx="8712968" cy="5328591"/>
          </a:xfrm>
        </p:spPr>
        <p:txBody>
          <a:bodyPr/>
          <a:lstStyle/>
          <a:p>
            <a:r>
              <a:rPr lang="ru-RU" dirty="0" smtClean="0"/>
              <a:t>*</a:t>
            </a:r>
            <a:r>
              <a:rPr lang="ru-RU" dirty="0" err="1" smtClean="0"/>
              <a:t>Г.Троепольский</a:t>
            </a:r>
            <a:r>
              <a:rPr lang="ru-RU" dirty="0" smtClean="0"/>
              <a:t> «Белый Бим Чёрное Ухо»</a:t>
            </a:r>
          </a:p>
          <a:p>
            <a:r>
              <a:rPr lang="ru-RU" dirty="0" smtClean="0"/>
              <a:t>*</a:t>
            </a:r>
            <a:r>
              <a:rPr lang="ru-RU" dirty="0" err="1" smtClean="0"/>
              <a:t>А.П.Чехов</a:t>
            </a:r>
            <a:r>
              <a:rPr lang="ru-RU" dirty="0" smtClean="0"/>
              <a:t> «Каштанка»</a:t>
            </a:r>
          </a:p>
          <a:p>
            <a:r>
              <a:rPr lang="ru-RU" dirty="0" smtClean="0"/>
              <a:t>*</a:t>
            </a:r>
            <a:r>
              <a:rPr lang="ru-RU" dirty="0" err="1" smtClean="0"/>
              <a:t>А.Куприн</a:t>
            </a:r>
            <a:r>
              <a:rPr lang="ru-RU" dirty="0" smtClean="0"/>
              <a:t> «Барбос и </a:t>
            </a:r>
            <a:r>
              <a:rPr lang="ru-RU" dirty="0" err="1" smtClean="0"/>
              <a:t>Жулька</a:t>
            </a:r>
            <a:r>
              <a:rPr lang="ru-RU" dirty="0" smtClean="0"/>
              <a:t>», «Белый пудель»</a:t>
            </a:r>
          </a:p>
          <a:p>
            <a:r>
              <a:rPr lang="ru-RU" dirty="0" smtClean="0"/>
              <a:t>*</a:t>
            </a:r>
            <a:r>
              <a:rPr lang="ru-RU" dirty="0" err="1" smtClean="0"/>
              <a:t>Л.Андреев</a:t>
            </a:r>
            <a:r>
              <a:rPr lang="ru-RU" dirty="0" smtClean="0"/>
              <a:t> «Кусака»</a:t>
            </a:r>
          </a:p>
          <a:p>
            <a:r>
              <a:rPr lang="ru-RU" dirty="0" smtClean="0"/>
              <a:t>*</a:t>
            </a:r>
            <a:r>
              <a:rPr lang="ru-RU" dirty="0" err="1" smtClean="0"/>
              <a:t>Ю.Казаков</a:t>
            </a:r>
            <a:r>
              <a:rPr lang="ru-RU" dirty="0" smtClean="0"/>
              <a:t> «Арктур – гончий пёс»</a:t>
            </a:r>
          </a:p>
          <a:p>
            <a:r>
              <a:rPr lang="ru-RU" dirty="0" smtClean="0"/>
              <a:t>*</a:t>
            </a:r>
            <a:r>
              <a:rPr lang="ru-RU" dirty="0" err="1" smtClean="0"/>
              <a:t>И.С.Тургенев</a:t>
            </a:r>
            <a:r>
              <a:rPr lang="ru-RU" dirty="0" smtClean="0"/>
              <a:t> «Муму»</a:t>
            </a:r>
          </a:p>
          <a:p>
            <a:r>
              <a:rPr lang="ru-RU" dirty="0" smtClean="0"/>
              <a:t>*</a:t>
            </a:r>
            <a:r>
              <a:rPr lang="ru-RU" dirty="0" err="1" smtClean="0"/>
              <a:t>Н.Носов</a:t>
            </a:r>
            <a:r>
              <a:rPr lang="ru-RU" dirty="0" smtClean="0"/>
              <a:t> «Дружок»</a:t>
            </a:r>
          </a:p>
          <a:p>
            <a:r>
              <a:rPr lang="ru-RU" dirty="0" smtClean="0"/>
              <a:t>*</a:t>
            </a:r>
            <a:r>
              <a:rPr lang="ru-RU" dirty="0" err="1" smtClean="0"/>
              <a:t>В.Дуров</a:t>
            </a:r>
            <a:r>
              <a:rPr lang="ru-RU" dirty="0" smtClean="0"/>
              <a:t> «Наша Жучка»</a:t>
            </a:r>
          </a:p>
          <a:p>
            <a:r>
              <a:rPr lang="ru-RU" dirty="0" smtClean="0"/>
              <a:t>*</a:t>
            </a:r>
            <a:r>
              <a:rPr lang="ru-RU" dirty="0" err="1" smtClean="0"/>
              <a:t>А.Усачёв</a:t>
            </a:r>
            <a:r>
              <a:rPr lang="ru-RU" dirty="0" smtClean="0"/>
              <a:t> «Умная собачка Соня»</a:t>
            </a:r>
          </a:p>
          <a:p>
            <a:r>
              <a:rPr lang="ru-RU" dirty="0" smtClean="0"/>
              <a:t>*</a:t>
            </a:r>
            <a:r>
              <a:rPr lang="ru-RU" dirty="0" err="1" smtClean="0"/>
              <a:t>А.В.Костюнин</a:t>
            </a:r>
            <a:r>
              <a:rPr lang="ru-RU" dirty="0" smtClean="0"/>
              <a:t>  « </a:t>
            </a:r>
            <a:r>
              <a:rPr lang="ru-RU" dirty="0" err="1" smtClean="0"/>
              <a:t>Нытик»,«Орфей</a:t>
            </a:r>
            <a:r>
              <a:rPr lang="ru-RU" dirty="0" smtClean="0"/>
              <a:t> и </a:t>
            </a:r>
          </a:p>
          <a:p>
            <a:r>
              <a:rPr lang="ru-RU" dirty="0" smtClean="0"/>
              <a:t>*</a:t>
            </a:r>
            <a:r>
              <a:rPr lang="ru-RU" dirty="0" err="1" smtClean="0"/>
              <a:t>М.Пришвин</a:t>
            </a:r>
            <a:r>
              <a:rPr lang="ru-RU" dirty="0" smtClean="0"/>
              <a:t> «Охотничьи собаки»</a:t>
            </a:r>
          </a:p>
          <a:p>
            <a:r>
              <a:rPr lang="ru-RU" dirty="0" smtClean="0"/>
              <a:t>*</a:t>
            </a:r>
            <a:r>
              <a:rPr lang="ru-RU" dirty="0" err="1" smtClean="0"/>
              <a:t>Н.Гарин</a:t>
            </a:r>
            <a:r>
              <a:rPr lang="ru-RU" dirty="0" smtClean="0"/>
              <a:t> – Михайловский «Тёма и Жучка»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188640"/>
            <a:ext cx="8074899" cy="1002851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Советуем прочитать.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28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5052545"/>
            <a:ext cx="9036496" cy="1688823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 2003 году в Тольятти на обочине дороги застыл уже не живой, а бронзовый пёс. Скульптура высотой полтора метра установлена на гранитном постаменте так, что у проезжающих создаётся впечатление, что собака поворачивает голову вслед за автомобилями. На монументе надпись из одного слова «ПРЕДАННОСТИ».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7544" y="116632"/>
            <a:ext cx="8568951" cy="4808825"/>
          </a:xfrm>
        </p:spPr>
        <p:txBody>
          <a:bodyPr/>
          <a:lstStyle/>
          <a:p>
            <a:r>
              <a:rPr lang="ru-RU" sz="2800" dirty="0" smtClean="0"/>
              <a:t>                        История обычная. Россия, </a:t>
            </a:r>
            <a:br>
              <a:rPr lang="ru-RU" sz="2800" dirty="0" smtClean="0"/>
            </a:br>
            <a:r>
              <a:rPr lang="ru-RU" sz="2800" dirty="0"/>
              <a:t> </a:t>
            </a:r>
            <a:r>
              <a:rPr lang="ru-RU" sz="2800" dirty="0" smtClean="0"/>
              <a:t>                       дорога, авария. Все погибли.</a:t>
            </a:r>
            <a:br>
              <a:rPr lang="ru-RU" sz="2800" dirty="0" smtClean="0"/>
            </a:br>
            <a:r>
              <a:rPr lang="ru-RU" sz="2800" dirty="0"/>
              <a:t> </a:t>
            </a:r>
            <a:r>
              <a:rPr lang="ru-RU" sz="2800" dirty="0" smtClean="0"/>
              <a:t>                       Все люди погибли, а пёс </a:t>
            </a:r>
            <a:br>
              <a:rPr lang="ru-RU" sz="2800" dirty="0" smtClean="0"/>
            </a:br>
            <a:r>
              <a:rPr lang="ru-RU" sz="2800" dirty="0"/>
              <a:t> </a:t>
            </a:r>
            <a:r>
              <a:rPr lang="ru-RU" sz="2800" dirty="0" smtClean="0"/>
              <a:t>                       выжил.</a:t>
            </a:r>
            <a:br>
              <a:rPr lang="ru-RU" sz="2800" dirty="0" smtClean="0"/>
            </a:br>
            <a:r>
              <a:rPr lang="ru-RU" sz="2800" dirty="0"/>
              <a:t> </a:t>
            </a:r>
            <a:r>
              <a:rPr lang="ru-RU" sz="2800" dirty="0" smtClean="0"/>
              <a:t>                       И не бросил хозяина. Точнее</a:t>
            </a:r>
            <a:br>
              <a:rPr lang="ru-RU" sz="2800" dirty="0" smtClean="0"/>
            </a:br>
            <a:r>
              <a:rPr lang="ru-RU" sz="2800" dirty="0"/>
              <a:t> </a:t>
            </a:r>
            <a:r>
              <a:rPr lang="ru-RU" sz="2800" dirty="0" smtClean="0"/>
              <a:t>                       то место, где видел его в</a:t>
            </a:r>
            <a:br>
              <a:rPr lang="ru-RU" sz="2800" dirty="0" smtClean="0"/>
            </a:br>
            <a:r>
              <a:rPr lang="ru-RU" sz="2800" dirty="0"/>
              <a:t> </a:t>
            </a:r>
            <a:r>
              <a:rPr lang="ru-RU" sz="2800" dirty="0" smtClean="0"/>
              <a:t>                       последний раз.</a:t>
            </a:r>
            <a:br>
              <a:rPr lang="ru-RU" sz="2800" dirty="0" smtClean="0"/>
            </a:br>
            <a:r>
              <a:rPr lang="ru-RU" sz="2800" dirty="0"/>
              <a:t> </a:t>
            </a:r>
            <a:r>
              <a:rPr lang="ru-RU" sz="2800" dirty="0" smtClean="0"/>
              <a:t>                       7 лет , в жару и в холод, он</a:t>
            </a:r>
            <a:br>
              <a:rPr lang="ru-RU" sz="2800" dirty="0" smtClean="0"/>
            </a:br>
            <a:r>
              <a:rPr lang="ru-RU" sz="2800" dirty="0"/>
              <a:t> </a:t>
            </a:r>
            <a:r>
              <a:rPr lang="ru-RU" sz="2800" dirty="0" smtClean="0"/>
              <a:t>                       охранял последнее место</a:t>
            </a:r>
            <a:br>
              <a:rPr lang="ru-RU" sz="2800" dirty="0" smtClean="0"/>
            </a:br>
            <a:r>
              <a:rPr lang="ru-RU" sz="2800" dirty="0"/>
              <a:t> </a:t>
            </a:r>
            <a:r>
              <a:rPr lang="ru-RU" sz="2800" dirty="0" smtClean="0"/>
              <a:t>                       своего хозяина и ждал его.          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3456384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36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9512" y="5052545"/>
            <a:ext cx="8640959" cy="1805455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Вот такой памятник установлен в Москве перед зданием Института военной медицины. Здесь в 1957 году готовили Лайку к полёту в космос, зная, что она не вернётся на землю. Только так учёные могли понять как невесомость и перегрузки влияют на организм человека.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5537" y="404664"/>
            <a:ext cx="8352928" cy="4520793"/>
          </a:xfrm>
        </p:spPr>
        <p:txBody>
          <a:bodyPr/>
          <a:lstStyle/>
          <a:p>
            <a:r>
              <a:rPr lang="ru-RU" sz="4800" dirty="0" smtClean="0">
                <a:solidFill>
                  <a:srgbClr val="0070C0"/>
                </a:solidFill>
              </a:rPr>
              <a:t>                         </a:t>
            </a:r>
            <a:br>
              <a:rPr lang="ru-RU" sz="4800" dirty="0" smtClean="0">
                <a:solidFill>
                  <a:srgbClr val="0070C0"/>
                </a:solidFill>
              </a:rPr>
            </a:br>
            <a:r>
              <a:rPr lang="ru-RU" sz="4800" dirty="0">
                <a:solidFill>
                  <a:srgbClr val="0070C0"/>
                </a:solidFill>
              </a:rPr>
              <a:t> </a:t>
            </a:r>
            <a:r>
              <a:rPr lang="ru-RU" sz="4800" dirty="0" smtClean="0">
                <a:solidFill>
                  <a:srgbClr val="0070C0"/>
                </a:solidFill>
              </a:rPr>
              <a:t>                       Памятник</a:t>
            </a:r>
            <a:br>
              <a:rPr lang="ru-RU" sz="4800" dirty="0" smtClean="0">
                <a:solidFill>
                  <a:srgbClr val="0070C0"/>
                </a:solidFill>
              </a:rPr>
            </a:br>
            <a:r>
              <a:rPr lang="ru-RU" sz="4800" dirty="0">
                <a:solidFill>
                  <a:srgbClr val="0070C0"/>
                </a:solidFill>
              </a:rPr>
              <a:t> </a:t>
            </a:r>
            <a:r>
              <a:rPr lang="ru-RU" sz="4800" dirty="0" smtClean="0">
                <a:solidFill>
                  <a:srgbClr val="0070C0"/>
                </a:solidFill>
              </a:rPr>
              <a:t>                       </a:t>
            </a:r>
            <a:br>
              <a:rPr lang="ru-RU" sz="4800" dirty="0" smtClean="0">
                <a:solidFill>
                  <a:srgbClr val="0070C0"/>
                </a:solidFill>
              </a:rPr>
            </a:br>
            <a:r>
              <a:rPr lang="ru-RU" sz="4800" dirty="0">
                <a:solidFill>
                  <a:srgbClr val="0070C0"/>
                </a:solidFill>
              </a:rPr>
              <a:t> </a:t>
            </a:r>
            <a:r>
              <a:rPr lang="ru-RU" sz="4800" dirty="0" smtClean="0">
                <a:solidFill>
                  <a:srgbClr val="0070C0"/>
                </a:solidFill>
              </a:rPr>
              <a:t>                       собаке</a:t>
            </a:r>
            <a:br>
              <a:rPr lang="ru-RU" sz="4800" dirty="0" smtClean="0">
                <a:solidFill>
                  <a:srgbClr val="0070C0"/>
                </a:solidFill>
              </a:rPr>
            </a:br>
            <a:r>
              <a:rPr lang="ru-RU" sz="4800" dirty="0">
                <a:solidFill>
                  <a:srgbClr val="0070C0"/>
                </a:solidFill>
              </a:rPr>
              <a:t/>
            </a:r>
            <a:br>
              <a:rPr lang="ru-RU" sz="4800" dirty="0">
                <a:solidFill>
                  <a:srgbClr val="0070C0"/>
                </a:solidFill>
              </a:rPr>
            </a:br>
            <a:r>
              <a:rPr lang="ru-RU" sz="4800" dirty="0" smtClean="0">
                <a:solidFill>
                  <a:srgbClr val="0070C0"/>
                </a:solidFill>
              </a:rPr>
              <a:t>                        Лайке.              </a:t>
            </a:r>
            <a:endParaRPr lang="ru-RU" sz="48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0"/>
            <a:ext cx="5328592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68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9512" y="5805264"/>
            <a:ext cx="8856984" cy="105273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Санкт-Петербурге есть необычный памятник. Увековечены сапоги Герасима и печальная чугунная Муму у ног хозяина. Памятник находится на площади Тургенева.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40921" y="116632"/>
            <a:ext cx="8424936" cy="4808825"/>
          </a:xfrm>
        </p:spPr>
        <p:txBody>
          <a:bodyPr/>
          <a:lstStyle/>
          <a:p>
            <a:r>
              <a:rPr lang="ru-RU" sz="3600" dirty="0" smtClean="0"/>
              <a:t>                                      Памятник</a:t>
            </a:r>
            <a:br>
              <a:rPr lang="ru-RU" sz="3600" dirty="0" smtClean="0"/>
            </a:br>
            <a:r>
              <a:rPr lang="ru-RU" sz="3600" dirty="0"/>
              <a:t> </a:t>
            </a:r>
            <a:r>
              <a:rPr lang="ru-RU" sz="3600" dirty="0" smtClean="0"/>
              <a:t>                                     собаке –</a:t>
            </a:r>
            <a:br>
              <a:rPr lang="ru-RU" sz="3600" dirty="0" smtClean="0"/>
            </a:br>
            <a:r>
              <a:rPr lang="ru-RU" sz="3600" dirty="0"/>
              <a:t> </a:t>
            </a:r>
            <a:r>
              <a:rPr lang="ru-RU" sz="3600" dirty="0" smtClean="0"/>
              <a:t>                                     героине </a:t>
            </a:r>
            <a:br>
              <a:rPr lang="ru-RU" sz="3600" dirty="0" smtClean="0"/>
            </a:br>
            <a:r>
              <a:rPr lang="ru-RU" sz="3600" dirty="0"/>
              <a:t> </a:t>
            </a:r>
            <a:r>
              <a:rPr lang="ru-RU" sz="3600" dirty="0" smtClean="0"/>
              <a:t>                                     рассказа</a:t>
            </a:r>
            <a:br>
              <a:rPr lang="ru-RU" sz="3600" dirty="0" smtClean="0"/>
            </a:br>
            <a:r>
              <a:rPr lang="ru-RU" sz="3600" dirty="0" smtClean="0"/>
              <a:t>                                   Тургенева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                                      «Муму». </a:t>
            </a:r>
            <a:br>
              <a:rPr lang="ru-RU" sz="3600" dirty="0" smtClean="0"/>
            </a:br>
            <a:r>
              <a:rPr lang="ru-RU" sz="3600" dirty="0"/>
              <a:t> </a:t>
            </a:r>
            <a:r>
              <a:rPr lang="ru-RU" sz="3600" dirty="0" smtClean="0"/>
              <a:t>                                                                         </a:t>
            </a:r>
            <a:r>
              <a:rPr lang="ru-RU" sz="3600" dirty="0" err="1" smtClean="0"/>
              <a:t>И.С.Тургенева</a:t>
            </a:r>
            <a:r>
              <a:rPr lang="ru-RU" sz="3600" dirty="0" smtClean="0"/>
              <a:t>                     </a:t>
            </a:r>
            <a:r>
              <a:rPr lang="ru-RU" sz="3600" dirty="0" err="1" smtClean="0"/>
              <a:t>И.С.Тургене</a:t>
            </a:r>
            <a:r>
              <a:rPr lang="ru-RU" sz="3600" dirty="0" smtClean="0"/>
              <a:t>              </a:t>
            </a:r>
            <a:r>
              <a:rPr lang="ru-RU" sz="3600" dirty="0" err="1" smtClean="0"/>
              <a:t>И.С.Тургенева</a:t>
            </a:r>
            <a:r>
              <a:rPr lang="ru-RU" sz="3600" dirty="0" smtClean="0"/>
              <a:t>      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5832648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63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5052545"/>
            <a:ext cx="9036495" cy="1805455"/>
          </a:xfrm>
        </p:spPr>
        <p:txBody>
          <a:bodyPr/>
          <a:lstStyle/>
          <a:p>
            <a:r>
              <a:rPr lang="ru-RU" dirty="0" smtClean="0"/>
              <a:t>                                                               В центральном парке Нью-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     Йорка в 1925 году поставлен памятник псу </a:t>
            </a:r>
            <a:r>
              <a:rPr lang="ru-RU" dirty="0" err="1" smtClean="0"/>
              <a:t>Болто</a:t>
            </a:r>
            <a:r>
              <a:rPr lang="ru-RU" dirty="0" smtClean="0"/>
              <a:t>, который вёл упряжку из 13 собак и доставил спасительное лекарство во время эпидемии дифтерии.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712967" cy="4664809"/>
          </a:xfrm>
        </p:spPr>
        <p:txBody>
          <a:bodyPr/>
          <a:lstStyle/>
          <a:p>
            <a:r>
              <a:rPr lang="ru-RU" dirty="0" smtClean="0"/>
              <a:t>                     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Вожаку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                    ездовых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                    собак.    </a:t>
            </a: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077"/>
            <a:ext cx="5143500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6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9512" y="5052545"/>
            <a:ext cx="8856983" cy="1688823"/>
          </a:xfrm>
        </p:spPr>
        <p:txBody>
          <a:bodyPr/>
          <a:lstStyle/>
          <a:p>
            <a:r>
              <a:rPr lang="ru-RU" dirty="0" smtClean="0"/>
              <a:t>                                                        Сенбернары столетиями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использовались для розыска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и спасения людей в снежных заносах Альп. Барри спас 40 человек. Пёс погиб, спасая людей.  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9512" y="44624"/>
            <a:ext cx="8964488" cy="4880833"/>
          </a:xfrm>
        </p:spPr>
        <p:txBody>
          <a:bodyPr/>
          <a:lstStyle/>
          <a:p>
            <a:r>
              <a:rPr lang="ru-RU" dirty="0" smtClean="0"/>
              <a:t>                   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Памятник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                  сенбернару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                   Барри.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           Поставлен в Париже в </a:t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           1899 году. На постаменте</a:t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           - большая собака-</a:t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           сенбернар, а на её спине,</a:t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           крепко держась за шею,</a:t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           сидит маленькая девочка.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4762500" cy="59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4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07504" y="5052545"/>
            <a:ext cx="8928992" cy="1805455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В Шотландии в Эдинбурге у входа на кладбище </a:t>
            </a:r>
            <a:r>
              <a:rPr lang="ru-RU" sz="2800" dirty="0" err="1" smtClean="0"/>
              <a:t>Грейфрайерз</a:t>
            </a:r>
            <a:r>
              <a:rPr lang="ru-RU" sz="2800" dirty="0" smtClean="0"/>
              <a:t> поставлен памятник </a:t>
            </a:r>
            <a:r>
              <a:rPr lang="ru-RU" sz="2800" dirty="0" err="1" smtClean="0"/>
              <a:t>скайтерьеру</a:t>
            </a:r>
            <a:r>
              <a:rPr lang="ru-RU" sz="2800" dirty="0" smtClean="0"/>
              <a:t>. </a:t>
            </a:r>
            <a:endParaRPr lang="ru-RU" sz="2800" dirty="0"/>
          </a:p>
          <a:p>
            <a:r>
              <a:rPr lang="ru-RU" sz="2800" dirty="0" smtClean="0"/>
              <a:t>В течении 14 лет он не покидал могилы своего хозяина и друга старого пастуха Джона Грея.</a:t>
            </a:r>
          </a:p>
          <a:p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964488" cy="4736817"/>
          </a:xfrm>
        </p:spPr>
        <p:txBody>
          <a:bodyPr/>
          <a:lstStyle/>
          <a:p>
            <a:r>
              <a:rPr lang="ru-RU" sz="4800" dirty="0" smtClean="0"/>
              <a:t>                          Самой</a:t>
            </a:r>
            <a:br>
              <a:rPr lang="ru-RU" sz="4800" dirty="0" smtClean="0"/>
            </a:br>
            <a:r>
              <a:rPr lang="ru-RU" sz="4800" dirty="0"/>
              <a:t> </a:t>
            </a:r>
            <a:r>
              <a:rPr lang="ru-RU" sz="4800" dirty="0" smtClean="0"/>
              <a:t>                         преданной</a:t>
            </a:r>
            <a:br>
              <a:rPr lang="ru-RU" sz="4800" dirty="0" smtClean="0"/>
            </a:br>
            <a:r>
              <a:rPr lang="ru-RU" sz="4800" dirty="0"/>
              <a:t> </a:t>
            </a:r>
            <a:r>
              <a:rPr lang="ru-RU" sz="4800" dirty="0" smtClean="0"/>
              <a:t>                         собаке</a:t>
            </a:r>
            <a:br>
              <a:rPr lang="ru-RU" sz="4800" dirty="0" smtClean="0"/>
            </a:br>
            <a:r>
              <a:rPr lang="ru-RU" sz="4800" dirty="0"/>
              <a:t> </a:t>
            </a:r>
            <a:r>
              <a:rPr lang="ru-RU" sz="4800" dirty="0" smtClean="0"/>
              <a:t>                          Бобби.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> </a:t>
            </a:r>
            <a:r>
              <a:rPr lang="ru-RU" sz="4000" dirty="0" smtClean="0"/>
              <a:t>                               </a:t>
            </a:r>
            <a:r>
              <a:rPr lang="ru-RU" sz="3200" dirty="0" smtClean="0"/>
              <a:t>Памятник</a:t>
            </a:r>
            <a:br>
              <a:rPr lang="ru-RU" sz="3200" dirty="0" smtClean="0"/>
            </a:br>
            <a:r>
              <a:rPr lang="ru-RU" sz="3200" dirty="0"/>
              <a:t> </a:t>
            </a:r>
            <a:r>
              <a:rPr lang="ru-RU" sz="3200" dirty="0" smtClean="0"/>
              <a:t>                                      установлен в</a:t>
            </a:r>
            <a:br>
              <a:rPr lang="ru-RU" sz="3200" dirty="0" smtClean="0"/>
            </a:br>
            <a:r>
              <a:rPr lang="ru-RU" sz="3200" dirty="0"/>
              <a:t> </a:t>
            </a:r>
            <a:r>
              <a:rPr lang="ru-RU" sz="3200" dirty="0" smtClean="0"/>
              <a:t>                                       1872 году. </a:t>
            </a:r>
            <a:r>
              <a:rPr lang="ru-RU" sz="4000" dirty="0" smtClean="0"/>
              <a:t>  </a:t>
            </a:r>
            <a:r>
              <a:rPr lang="ru-RU" sz="4800" dirty="0" smtClean="0"/>
              <a:t> </a:t>
            </a:r>
            <a:endParaRPr lang="ru-RU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5544616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89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73795" y="6021288"/>
            <a:ext cx="5637010" cy="7920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856983" cy="5904656"/>
          </a:xfrm>
        </p:spPr>
        <p:txBody>
          <a:bodyPr/>
          <a:lstStyle/>
          <a:p>
            <a:r>
              <a:rPr lang="ru-RU" sz="4800" dirty="0" smtClean="0">
                <a:solidFill>
                  <a:schemeClr val="accent4">
                    <a:lumMod val="50000"/>
                  </a:schemeClr>
                </a:solidFill>
              </a:rPr>
              <a:t>                          Памятник</a:t>
            </a:r>
            <a:br>
              <a:rPr lang="ru-RU" sz="48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4800" dirty="0" smtClean="0">
                <a:solidFill>
                  <a:schemeClr val="accent4">
                    <a:lumMod val="50000"/>
                  </a:schemeClr>
                </a:solidFill>
              </a:rPr>
              <a:t>                         погибшим</a:t>
            </a:r>
            <a:br>
              <a:rPr lang="ru-RU" sz="48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4800" dirty="0" smtClean="0">
                <a:solidFill>
                  <a:schemeClr val="accent4">
                    <a:lumMod val="50000"/>
                  </a:schemeClr>
                </a:solidFill>
              </a:rPr>
              <a:t>                         собакам в</a:t>
            </a:r>
            <a:br>
              <a:rPr lang="ru-RU" sz="48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4800" dirty="0" smtClean="0">
                <a:solidFill>
                  <a:schemeClr val="accent4">
                    <a:lumMod val="50000"/>
                  </a:schemeClr>
                </a:solidFill>
              </a:rPr>
              <a:t>                         Чечне. </a:t>
            </a:r>
            <a:br>
              <a:rPr lang="ru-RU" sz="48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4800" dirty="0" smtClean="0">
                <a:solidFill>
                  <a:schemeClr val="accent4">
                    <a:lumMod val="50000"/>
                  </a:schemeClr>
                </a:solidFill>
              </a:rPr>
              <a:t>                         Памятник</a:t>
            </a:r>
            <a:br>
              <a:rPr lang="ru-RU" sz="48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4800" dirty="0" smtClean="0">
                <a:solidFill>
                  <a:schemeClr val="accent4">
                    <a:lumMod val="50000"/>
                  </a:schemeClr>
                </a:solidFill>
              </a:rPr>
              <a:t>                         собаке по</a:t>
            </a:r>
            <a:br>
              <a:rPr lang="ru-RU" sz="48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4800" dirty="0" smtClean="0">
                <a:solidFill>
                  <a:schemeClr val="accent4">
                    <a:lumMod val="50000"/>
                  </a:schemeClr>
                </a:solidFill>
              </a:rPr>
              <a:t>                         кличке</a:t>
            </a:r>
            <a:br>
              <a:rPr lang="ru-RU" sz="48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4800" dirty="0" smtClean="0">
                <a:solidFill>
                  <a:schemeClr val="accent4">
                    <a:lumMod val="50000"/>
                  </a:schemeClr>
                </a:solidFill>
              </a:rPr>
              <a:t>                         Мальчик.              </a:t>
            </a:r>
            <a:endParaRPr lang="ru-RU" sz="4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5184576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74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95536" y="5052545"/>
            <a:ext cx="8136904" cy="1805455"/>
          </a:xfrm>
        </p:spPr>
        <p:txBody>
          <a:bodyPr>
            <a:normAutofit fontScale="92500" lnSpcReduction="20000"/>
          </a:bodyPr>
          <a:lstStyle/>
          <a:p>
            <a:r>
              <a:rPr lang="ru-RU" sz="3200" dirty="0" smtClean="0"/>
              <a:t>Памятник, посвященный отношению к бездомным собакам: «Сочувствие».</a:t>
            </a:r>
          </a:p>
          <a:p>
            <a:r>
              <a:rPr lang="ru-RU" sz="3200" dirty="0" smtClean="0"/>
              <a:t>Находится в вестибюле станции метро «Менделеевская»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568952" cy="45365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8640"/>
            <a:ext cx="7488832" cy="482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77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250</TotalTime>
  <Words>522</Words>
  <Application>Microsoft Office PowerPoint</Application>
  <PresentationFormat>Экран (4:3)</PresentationFormat>
  <Paragraphs>47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     Памятники         собакам.        </vt:lpstr>
      <vt:lpstr>                        История обычная. Россия,                          дорога, авария. Все погибли.                         Все люди погибли, а пёс                          выжил.                         И не бросил хозяина. Точнее                         то место, где видел его в                         последний раз.                         7 лет , в жару и в холод, он                         охранял последнее место                         своего хозяина и ждал его.          </vt:lpstr>
      <vt:lpstr>                                                  Памятник                                                  собаке                          Лайке.              </vt:lpstr>
      <vt:lpstr>                                      Памятник                                       собаке –                                       героине                                        рассказа                                    Тургенева                                       «Муму».                                                                            И.С.Тургенева                     И.С.Тургене              И.С.Тургенева      </vt:lpstr>
      <vt:lpstr>                      Вожаку                       ездовых                       собак.       </vt:lpstr>
      <vt:lpstr>                    Памятник                     сенбернару                      Барри.                                              Поставлен в Париже в                                               1899 году. На постаменте                                              - большая собака-                                              сенбернар, а на её спине,                                              крепко держась за шею,                                              сидит маленькая девочка.</vt:lpstr>
      <vt:lpstr>                          Самой                           преданной                           собаке                            Бобби.                                 Памятник                                        установлен в                                         1872 году.    </vt:lpstr>
      <vt:lpstr>                          Памятник                           погибшим                           собакам в                           Чечне.                            Памятник                           собаке по                           кличке                           Мальчик.              </vt:lpstr>
      <vt:lpstr>Презентация PowerPoint</vt:lpstr>
      <vt:lpstr>                                                      Памятник                             бультерьеру</vt:lpstr>
      <vt:lpstr>                                    Памятник                                  влюблённым                                       собакам.  </vt:lpstr>
      <vt:lpstr>                       Памятник в                             Сиднее                           собаке Донне.                           Она занесена                           в книгу                           Гиннесса, как                           самая долго                           живущая                               собака-                          поводырь.      </vt:lpstr>
      <vt:lpstr>                    Памятник                    погибшим                    на войне                    собакам.</vt:lpstr>
      <vt:lpstr>             Помощникам               учёных.              Открыт в  1935                   году в Ленинграде.                   Скульптор                    И. Беспалов.   </vt:lpstr>
      <vt:lpstr>                        Собака-                        поводырь     </vt:lpstr>
      <vt:lpstr>Советуем прочитать.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Памятники         собакам.</dc:title>
  <dc:creator>галина</dc:creator>
  <cp:lastModifiedBy>галина</cp:lastModifiedBy>
  <cp:revision>26</cp:revision>
  <dcterms:created xsi:type="dcterms:W3CDTF">2012-12-12T13:12:59Z</dcterms:created>
  <dcterms:modified xsi:type="dcterms:W3CDTF">2012-12-13T14:54:45Z</dcterms:modified>
</cp:coreProperties>
</file>